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3782</TotalTime>
  <Words>4771</Words>
  <Application>Microsoft Macintosh PowerPoint</Application>
  <PresentationFormat>Widescreen</PresentationFormat>
  <Paragraphs>306</Paragraphs>
  <Slides>42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180</cp:revision>
  <dcterms:created xsi:type="dcterms:W3CDTF">2021-05-07T00:22:26Z</dcterms:created>
  <dcterms:modified xsi:type="dcterms:W3CDTF">2021-05-24T01:34:50Z</dcterms:modified>
</cp:coreProperties>
</file>